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to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0DCD2-8AFC-4A67-BCD8-255364BD20CE}" v="123" dt="2025-03-29T19:02:12.34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ublications@nawe.co.u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9" name="Rectangle 11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>
              <a:spcBef>
                <a:spcPct val="0"/>
              </a:spcBef>
            </a:pPr>
            <a:r>
              <a:rPr lang="en-US" sz="4600" b="1" kern="1200" dirty="0">
                <a:latin typeface="+mj-lt"/>
                <a:ea typeface="+mj-ea"/>
                <a:cs typeface="+mj-cs"/>
              </a:rPr>
              <a:t>NAWE conference 2026</a:t>
            </a:r>
          </a:p>
        </p:txBody>
      </p:sp>
      <p:sp>
        <p:nvSpPr>
          <p:cNvPr id="95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638882" y="4631161"/>
            <a:ext cx="3571810" cy="155932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defRPr sz="4000"/>
            </a:pPr>
            <a:r>
              <a:rPr lang="en-GB" sz="3200" dirty="0"/>
              <a:t>Proposal writing guidance session</a:t>
            </a:r>
          </a:p>
          <a:p>
            <a:pPr algn="l">
              <a:defRPr sz="4000"/>
            </a:pPr>
            <a:endParaRPr lang="en-GB" sz="2200" dirty="0"/>
          </a:p>
        </p:txBody>
      </p:sp>
      <p:sp>
        <p:nvSpPr>
          <p:cNvPr id="12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676C10-F9EA-C10A-AF19-37D9220D1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46" y="1163145"/>
            <a:ext cx="7213600" cy="48260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This session is for you if…</a:t>
            </a:r>
          </a:p>
        </p:txBody>
      </p:sp>
      <p:sp>
        <p:nvSpPr>
          <p:cNvPr id="9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26313" indent="-226313" defTabSz="905255">
              <a:spcBef>
                <a:spcPts val="900"/>
              </a:spcBef>
              <a:defRPr sz="2772"/>
            </a:pPr>
            <a:r>
              <a:t>You’ve never submitted a conference proposal before</a:t>
            </a:r>
          </a:p>
          <a:p>
            <a:pPr marL="0" indent="0" defTabSz="905255">
              <a:spcBef>
                <a:spcPts val="900"/>
              </a:spcBef>
              <a:buSzTx/>
              <a:buNone/>
              <a:defRPr sz="2772"/>
            </a:pPr>
            <a:endParaRPr/>
          </a:p>
          <a:p>
            <a:pPr marL="0" indent="0" defTabSz="905255">
              <a:spcBef>
                <a:spcPts val="900"/>
              </a:spcBef>
              <a:buSzTx/>
              <a:buNone/>
              <a:defRPr sz="2772"/>
            </a:pPr>
            <a:r>
              <a:t>OR</a:t>
            </a:r>
          </a:p>
          <a:p>
            <a:pPr marL="0" indent="0" defTabSz="905255">
              <a:spcBef>
                <a:spcPts val="900"/>
              </a:spcBef>
              <a:buSzTx/>
              <a:buNone/>
              <a:defRPr sz="2772"/>
            </a:pPr>
            <a:endParaRPr/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You have submitted a conference proposal before, but you’d like a bit more guidance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endParaRPr/>
          </a:p>
          <a:p>
            <a:pPr marL="0" indent="0" defTabSz="905255">
              <a:spcBef>
                <a:spcPts val="900"/>
              </a:spcBef>
              <a:buSzTx/>
              <a:buNone/>
              <a:defRPr sz="2772" i="1"/>
            </a:pPr>
            <a:r>
              <a:t>Quick question – do you already have an idea in mind for your proposal?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The basics #1</a:t>
            </a:r>
          </a:p>
        </p:txBody>
      </p:sp>
      <p:sp>
        <p:nvSpPr>
          <p:cNvPr id="10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Read the guidelines carefully and stick to them</a:t>
            </a:r>
          </a:p>
          <a:p>
            <a:pPr marL="0" indent="0">
              <a:buSzTx/>
              <a:buNone/>
            </a:pPr>
            <a:endParaRPr/>
          </a:p>
          <a:p>
            <a:r>
              <a:t>Your proposal should be for one of the following:</a:t>
            </a:r>
          </a:p>
          <a:p>
            <a:pPr marL="0" indent="0">
              <a:buSzTx/>
              <a:buNone/>
            </a:pPr>
            <a:endParaRPr/>
          </a:p>
          <a:p>
            <a:pPr marL="685800" lvl="1" indent="-228600">
              <a:spcBef>
                <a:spcPts val="500"/>
              </a:spcBef>
            </a:pPr>
            <a:r>
              <a:t>A presentation (up to 30 minutes – approx. 20 minutes presenting, plus time for questions)</a:t>
            </a:r>
            <a:endParaRPr sz="2400"/>
          </a:p>
          <a:p>
            <a:pPr marL="0" lvl="1" indent="457200">
              <a:spcBef>
                <a:spcPts val="500"/>
              </a:spcBef>
              <a:buSzTx/>
              <a:buNone/>
            </a:pPr>
            <a:endParaRPr sz="2400"/>
          </a:p>
          <a:p>
            <a:pPr marL="685800" lvl="1" indent="-228600">
              <a:spcBef>
                <a:spcPts val="500"/>
              </a:spcBef>
            </a:pPr>
            <a:r>
              <a:t>A workshop (up to 60 minutes)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The basics #2</a:t>
            </a:r>
          </a:p>
        </p:txBody>
      </p:sp>
      <p:sp>
        <p:nvSpPr>
          <p:cNvPr id="10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Your proposal should be no more than 100 words</a:t>
            </a:r>
          </a:p>
          <a:p>
            <a:endParaRPr/>
          </a:p>
          <a:p>
            <a:r>
              <a:t>Give your proposal a title that sums up what it’s about</a:t>
            </a:r>
          </a:p>
          <a:p>
            <a:pPr marL="0" indent="0">
              <a:buSzTx/>
              <a:buNone/>
            </a:pPr>
            <a:endParaRPr/>
          </a:p>
          <a:p>
            <a:r>
              <a:t>Your biog should be no more than 50 words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What sort of topics can you present on?</a:t>
            </a:r>
          </a:p>
        </p:txBody>
      </p:sp>
      <p:sp>
        <p:nvSpPr>
          <p:cNvPr id="10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SzTx/>
              <a:buNone/>
            </a:pPr>
            <a:r>
              <a:rPr dirty="0"/>
              <a:t>From the call for proposals - </a:t>
            </a:r>
          </a:p>
          <a:p>
            <a:pPr marL="0" indent="0">
              <a:buSzTx/>
              <a:buNone/>
            </a:pPr>
            <a:r>
              <a:rPr dirty="0"/>
              <a:t>“However you choose to interpret the theme of ‘Inspiring Writing’, we welcome proposals that </a:t>
            </a:r>
            <a:r>
              <a:rPr b="1" dirty="0"/>
              <a:t>inform</a:t>
            </a:r>
            <a:r>
              <a:rPr dirty="0"/>
              <a:t>, </a:t>
            </a:r>
            <a:r>
              <a:rPr b="1" dirty="0"/>
              <a:t>showcase</a:t>
            </a:r>
            <a:r>
              <a:rPr dirty="0"/>
              <a:t>, and </a:t>
            </a:r>
            <a:r>
              <a:rPr b="1" dirty="0"/>
              <a:t>inspire</a:t>
            </a:r>
            <a:r>
              <a:rPr dirty="0"/>
              <a:t>.”</a:t>
            </a:r>
            <a:endParaRPr lang="en-GB" dirty="0"/>
          </a:p>
          <a:p>
            <a:pPr marL="0" indent="0">
              <a:buSzTx/>
              <a:buNone/>
            </a:pPr>
            <a:endParaRPr dirty="0"/>
          </a:p>
          <a:p>
            <a:pPr marL="0" indent="0">
              <a:buSzTx/>
              <a:buNone/>
            </a:pPr>
            <a:r>
              <a:rPr lang="en-GB" dirty="0"/>
              <a:t>There are three categories for proposals: </a:t>
            </a:r>
            <a:r>
              <a:rPr dirty="0"/>
              <a:t> </a:t>
            </a:r>
          </a:p>
          <a:p>
            <a:r>
              <a:rPr lang="en-GB" b="1" dirty="0"/>
              <a:t>Practice and participation</a:t>
            </a:r>
            <a:r>
              <a:rPr lang="en-GB" dirty="0"/>
              <a:t>: for practical workshops, insights into community projects and creative approaches that inspire writing </a:t>
            </a:r>
            <a:endParaRPr dirty="0"/>
          </a:p>
          <a:p>
            <a:r>
              <a:rPr lang="en-GB" b="1" dirty="0"/>
              <a:t>Research and innovation</a:t>
            </a:r>
            <a:r>
              <a:rPr lang="en-GB" dirty="0"/>
              <a:t>: research from our PhD community, HE and others engaged in research into pedagogy, theory and practice </a:t>
            </a:r>
          </a:p>
          <a:p>
            <a:r>
              <a:rPr lang="en-GB" b="1" dirty="0"/>
              <a:t>Professional and personal development</a:t>
            </a:r>
            <a:r>
              <a:rPr lang="en-GB" dirty="0"/>
              <a:t>: diverse topics that help us as writers and teachers; safeguarding, marketing, going freelance, fundraising, social media, wellbeing, mentoring, developing a portfolio career… and more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t>Title and 100-word proposal</a:t>
            </a:r>
          </a:p>
        </p:txBody>
      </p:sp>
      <p:sp>
        <p:nvSpPr>
          <p:cNvPr id="11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t>The programme will show the title of your presentation or workshop. Delegates will have to click on the title to see your full proposal. Make sure the title gives a clear idea of your topic</a:t>
            </a:r>
          </a:p>
          <a:p>
            <a:pPr marL="0" indent="0">
              <a:buSzTx/>
              <a:buNone/>
            </a:pPr>
            <a:endParaRPr/>
          </a:p>
          <a:p>
            <a:r>
              <a:t>Use the 100-word proposal to set out the ‘what’ and ‘why’ of your presentation or workshop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rPr dirty="0"/>
              <a:t>Writing in Education - developing your presentation into a journal article</a:t>
            </a:r>
          </a:p>
        </p:txBody>
      </p:sp>
      <p:sp>
        <p:nvSpPr>
          <p:cNvPr id="11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endParaRPr lang="en-GB" dirty="0"/>
          </a:p>
          <a:p>
            <a:r>
              <a:rPr dirty="0"/>
              <a:t>All presentation topics can be considered for “Writing in Education” magazine</a:t>
            </a:r>
            <a:endParaRPr lang="en-GB" dirty="0"/>
          </a:p>
          <a:p>
            <a:pPr marL="0" indent="0">
              <a:buNone/>
            </a:pPr>
            <a:endParaRPr sz="1500" dirty="0"/>
          </a:p>
          <a:p>
            <a:r>
              <a:rPr dirty="0"/>
              <a:t>Don’t just send in a transcript</a:t>
            </a:r>
            <a:endParaRPr lang="en-GB" dirty="0"/>
          </a:p>
          <a:p>
            <a:pPr marL="0" indent="0">
              <a:buNone/>
            </a:pPr>
            <a:endParaRPr sz="1500" dirty="0"/>
          </a:p>
          <a:p>
            <a:r>
              <a:rPr dirty="0"/>
              <a:t>Don’t presume readers will have seen your talk</a:t>
            </a:r>
            <a:endParaRPr lang="en-GB" dirty="0"/>
          </a:p>
          <a:p>
            <a:pPr marL="0" indent="0">
              <a:buNone/>
            </a:pPr>
            <a:endParaRPr sz="1500" dirty="0"/>
          </a:p>
          <a:p>
            <a:r>
              <a:rPr dirty="0"/>
              <a:t>Do feel free to develop your topic further</a:t>
            </a:r>
            <a:endParaRPr lang="en-GB" dirty="0"/>
          </a:p>
          <a:p>
            <a:pPr marL="0" indent="0">
              <a:buNone/>
            </a:pPr>
            <a:endParaRPr sz="1500" dirty="0"/>
          </a:p>
          <a:p>
            <a:r>
              <a:rPr dirty="0"/>
              <a:t>Do include images if you can and you own them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t>Writing in Education - developing your presentation into a journal article</a:t>
            </a:r>
          </a:p>
        </p:txBody>
      </p:sp>
      <p:sp>
        <p:nvSpPr>
          <p:cNvPr id="116" name="Content Placehold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endParaRPr lang="en-GB" dirty="0"/>
          </a:p>
          <a:p>
            <a:r>
              <a:rPr dirty="0"/>
              <a:t>Do include a bio and references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Articles should be up to 3,000 words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Deadline will be approximately three weeks after the conference</a:t>
            </a:r>
            <a:endParaRPr lang="en-GB" dirty="0"/>
          </a:p>
          <a:p>
            <a:pPr marL="0" indent="0">
              <a:buNone/>
            </a:pPr>
            <a:endParaRPr dirty="0"/>
          </a:p>
          <a:p>
            <a:r>
              <a:rPr dirty="0"/>
              <a:t>A Submittable link will be published before then</a:t>
            </a:r>
          </a:p>
          <a:p>
            <a:endParaRPr dirty="0"/>
          </a:p>
          <a:p>
            <a:r>
              <a:rPr dirty="0"/>
              <a:t>Send any questions to 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2"/>
              </a:rPr>
              <a:t>publications@nawe.co.uk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  <a:alpha val="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2" name="Rectangle 131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itle 1"/>
          <p:cNvSpPr txBox="1"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</a:pPr>
            <a:r>
              <a:rPr lang="en-US" sz="61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 time</a:t>
            </a:r>
          </a:p>
        </p:txBody>
      </p:sp>
      <p:sp>
        <p:nvSpPr>
          <p:cNvPr id="13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851C22-CC79-48DB-F26A-8624F4B64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829" y="1152635"/>
            <a:ext cx="7213600" cy="48260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430</Words>
  <Application>Microsoft Macintosh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NAWE conference 2026</vt:lpstr>
      <vt:lpstr>This session is for you if…</vt:lpstr>
      <vt:lpstr>The basics #1</vt:lpstr>
      <vt:lpstr>The basics #2</vt:lpstr>
      <vt:lpstr>What sort of topics can you present on?</vt:lpstr>
      <vt:lpstr>Title and 100-word proposal</vt:lpstr>
      <vt:lpstr>Writing in Education - developing your presentation into a journal article</vt:lpstr>
      <vt:lpstr>Writing in Education - developing your presentation into a journal article</vt:lpstr>
      <vt:lpstr>Question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Hume</dc:creator>
  <cp:lastModifiedBy>Microsoft Office User</cp:lastModifiedBy>
  <cp:revision>3</cp:revision>
  <dcterms:modified xsi:type="dcterms:W3CDTF">2026-05-13T15:59:42Z</dcterms:modified>
</cp:coreProperties>
</file>